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9" r:id="rId3"/>
    <p:sldId id="256" r:id="rId4"/>
    <p:sldId id="268" r:id="rId5"/>
    <p:sldId id="271" r:id="rId6"/>
    <p:sldId id="266" r:id="rId7"/>
    <p:sldId id="270" r:id="rId8"/>
    <p:sldId id="276" r:id="rId9"/>
    <p:sldId id="273" r:id="rId10"/>
    <p:sldId id="267" r:id="rId11"/>
    <p:sldId id="257" r:id="rId12"/>
    <p:sldId id="274" r:id="rId13"/>
    <p:sldId id="259" r:id="rId14"/>
    <p:sldId id="260" r:id="rId15"/>
    <p:sldId id="275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3A864-DBD8-4781-97E9-345B397F8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B9C171-D73C-4544-BF66-1F23F25177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88CD1-C3F7-4113-A94E-2724F4DD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963D9-DB16-4D02-913B-A650B3807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412D3-D66D-47A8-ABCD-1521B43F4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4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0E8CA-6230-4F0C-800D-2B3FA42DD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1CB1DE-1531-4A0C-916D-F9E4A2D88C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94160-5663-46FF-9BCE-F73ABBAF8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9C3D5-0827-4050-AF93-5B28ADA9A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495DB-61A1-480B-8BC8-35E225421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71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98A478-BAB6-4635-A401-DF161130B6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7F8B6A-86FF-4D96-B02E-4BD0B3D0A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12E2A-38DD-41FE-A301-35C7903E2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B7EDD-B764-48B1-A403-4F97F92B3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29BEE-466E-4528-B6C8-5CDE1E781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36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406D8-DB91-4F93-924E-D8799CACE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787A0-1E15-4691-8BBF-BE6DD9AFA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66A23-F7EA-46F3-9B03-D356ED3DB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94EE8-15C9-4C1F-A0CD-E601B674E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48873-3086-4BFB-BDD4-23AF3FF8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7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E8813-6488-44DC-A339-8D78EE81D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1A6DE-F876-4E06-A6CB-AB012861E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D0EFF-C4E5-4799-8D08-9FF11418B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57D96-366C-4C1E-AE6F-4583AFE3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5F6C2-5105-46E0-9686-56FAE274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5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1F196-7CA3-4F12-AF0F-622EF70CC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C2C8A-1D5A-4EE3-BE33-F46F3F9CD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600FD-93F9-44E1-8E6F-247EBDBBD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A0281-80A4-43B8-9C79-78C3F487B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A8EFA-7815-49AB-AEF6-B2124E1E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E126B-9080-4228-B43C-34105CBE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1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17168-58CB-4786-A0BB-C2D08790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307019-6C64-4DA1-A642-79070ACD4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69DAE6-11AF-4D70-A51E-3E455DA493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4CEBAA-1BC8-4198-B2AC-D712009A04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4B529A-7B8C-4CB0-9ABA-8C588C1FD0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FA0B94-C7CD-4A29-8945-B1B4C1939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5834E8-C507-45E8-9E67-6E91E27EA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28C17C-88C1-4276-8A21-8080490A3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8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54706-BD5D-4D63-B3D7-8A7A121F9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A41AE0-C0CA-4893-BF6A-B9DC34F71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3D7E8-1CF5-4A4F-9FB4-A407945E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AD530-F5F9-4D10-9DD0-4FDCFB66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5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ABBB54-B3C7-4862-83A1-23158C745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4630CD-28FB-4693-9869-DF148B8E9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76747-C50B-42F2-BE60-C0539E2D8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0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A073F-0388-4146-8C0A-B52E55AE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54D8B-1DBD-4067-8B98-3C336AD4F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22170-A7E6-4E91-A4E2-520F7ACED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85DFD8-F1F3-41EC-A71B-519150586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DF0D4-9163-497F-8C88-85FEC8D8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B353B-3527-40E6-9655-C10BE985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6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B48D1-FFA0-4229-BB89-6458D41B7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ABC9DE-1851-4106-AC96-167EA8D86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8643E-F188-497A-9CB3-79C7E3E2B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4EB19-76AF-4880-9B97-4D89EF5F2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0D9ED-B799-43FF-9EFE-9DF4B6210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9299C-6878-43D1-912F-86CC4DF3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3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FC81E0-B7E5-43DE-9D59-774F1DF0A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4A2192-2B1F-4056-91B2-1C92907C1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DDDED-FC08-4824-BCD3-34D2E13F1D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202C6-317A-4F66-99B2-9917063C5F72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74A10-9E05-4D57-959E-AD66C70E0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D5CB4-CD89-491A-9F1B-73D5B5FAD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830E8-88CC-4690-87BB-7EDED7D7D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4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8394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A34E-BD11-49DC-9A18-FD5AAB9C80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D2E8E-8464-447E-927F-2E3BE6839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35E430-3161-4BD7-A056-7CB0DDC03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60FB14-7765-4D03-89EA-FB2BBCC98C64}"/>
              </a:ext>
            </a:extLst>
          </p:cNvPr>
          <p:cNvSpPr txBox="1"/>
          <p:nvPr/>
        </p:nvSpPr>
        <p:spPr>
          <a:xfrm>
            <a:off x="3026536" y="3193961"/>
            <a:ext cx="606595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When I click “Load More” the map offsets to the pacific.  See next slide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FDBCCF-80A7-435F-BBAF-CAEAA982E1D2}"/>
              </a:ext>
            </a:extLst>
          </p:cNvPr>
          <p:cNvCxnSpPr/>
          <p:nvPr/>
        </p:nvCxnSpPr>
        <p:spPr>
          <a:xfrm flipH="1">
            <a:off x="2601532" y="3979572"/>
            <a:ext cx="3400023" cy="19060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194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A34E-BD11-49DC-9A18-FD5AAB9C80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D2E8E-8464-447E-927F-2E3BE6839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F5CC4F-6216-42B6-B19C-6F08CD326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57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77823-F0DA-4F3D-8044-0A6BD21A7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3) “Load More” Navigation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E8A64-1E21-4C5F-AA24-B685EE934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I’ve clicked “load more” and all items have been loaded and I no longer have a “load more” button, I am not able to navigate back to see the items that were displayed before I clicked the “load more”</a:t>
            </a:r>
          </a:p>
          <a:p>
            <a:r>
              <a:rPr lang="en-US" dirty="0"/>
              <a:t>Navigation Arrows may work better</a:t>
            </a:r>
          </a:p>
        </p:txBody>
      </p:sp>
    </p:spTree>
    <p:extLst>
      <p:ext uri="{BB962C8B-B14F-4D97-AF65-F5344CB8AC3E}">
        <p14:creationId xmlns:p14="http://schemas.microsoft.com/office/powerpoint/2010/main" val="2726788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A34E-BD11-49DC-9A18-FD5AAB9C80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D2E8E-8464-447E-927F-2E3BE6839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DD560A-DDD9-4234-BC42-0B8A2AF55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249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A34E-BD11-49DC-9A18-FD5AAB9C80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D2E8E-8464-447E-927F-2E3BE6839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2A1173-DA7F-4484-9E01-67D83EBE4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679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EA2E2-B290-4DB9-819B-944251B3F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4) Offset/Zoom Out 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D8919-4F27-416F-B3D0-753D559C5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yelp, as I move the map or zoom out, I have the option to redo search in map.  Please see next page.  I would like to be able to do this or something similar on FurLyfe. </a:t>
            </a:r>
          </a:p>
          <a:p>
            <a:r>
              <a:rPr lang="en-US" dirty="0"/>
              <a:t>The redo search would use the same filter as the one currently selected</a:t>
            </a:r>
          </a:p>
        </p:txBody>
      </p:sp>
    </p:spTree>
    <p:extLst>
      <p:ext uri="{BB962C8B-B14F-4D97-AF65-F5344CB8AC3E}">
        <p14:creationId xmlns:p14="http://schemas.microsoft.com/office/powerpoint/2010/main" val="1802704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A34E-BD11-49DC-9A18-FD5AAB9C80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D2E8E-8464-447E-927F-2E3BE6839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5E1FF1-2862-4F69-80CF-802498B07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A8E8865-CA33-4F90-9742-0C70A5F14BB6}"/>
              </a:ext>
            </a:extLst>
          </p:cNvPr>
          <p:cNvSpPr/>
          <p:nvPr/>
        </p:nvSpPr>
        <p:spPr>
          <a:xfrm>
            <a:off x="10148552" y="1906073"/>
            <a:ext cx="1854558" cy="99167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C34AC8-0B0D-4748-8DD2-9CC7575CED7A}"/>
              </a:ext>
            </a:extLst>
          </p:cNvPr>
          <p:cNvSpPr txBox="1"/>
          <p:nvPr/>
        </p:nvSpPr>
        <p:spPr>
          <a:xfrm>
            <a:off x="1133342" y="1419182"/>
            <a:ext cx="606595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When I adjust the map, I want to be able to search the new view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3534FC3-D148-4B07-8EDD-487D82ECBCB2}"/>
              </a:ext>
            </a:extLst>
          </p:cNvPr>
          <p:cNvCxnSpPr/>
          <p:nvPr/>
        </p:nvCxnSpPr>
        <p:spPr>
          <a:xfrm>
            <a:off x="7340958" y="1764406"/>
            <a:ext cx="2618704" cy="6375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159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65DFE-4D87-4AA6-8737-986B9FAF4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1) Page Layout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4FC12-FAD9-4C1D-9ED6-90FEED836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Reduce picture header or include text in header like Yelp.</a:t>
            </a:r>
          </a:p>
          <a:p>
            <a:pPr marL="514350" indent="-514350">
              <a:buAutoNum type="arabicPeriod"/>
            </a:pPr>
            <a:r>
              <a:rPr lang="en-US" dirty="0"/>
              <a:t>Include following sections</a:t>
            </a:r>
          </a:p>
          <a:p>
            <a:pPr marL="971550" lvl="1" indent="-514350">
              <a:buAutoNum type="arabicPeriod"/>
            </a:pPr>
            <a:r>
              <a:rPr lang="en-US" dirty="0"/>
              <a:t>About the business</a:t>
            </a:r>
          </a:p>
          <a:p>
            <a:pPr marL="971550" lvl="1" indent="-514350">
              <a:buAutoNum type="arabicPeriod"/>
            </a:pPr>
            <a:r>
              <a:rPr lang="en-US" dirty="0"/>
              <a:t>Services Offered</a:t>
            </a:r>
          </a:p>
          <a:p>
            <a:pPr marL="971550" lvl="1" indent="-514350">
              <a:buAutoNum type="arabicPeriod"/>
            </a:pPr>
            <a:r>
              <a:rPr lang="en-US" dirty="0"/>
              <a:t>Review Highlights</a:t>
            </a:r>
          </a:p>
          <a:p>
            <a:pPr marL="971550" lvl="1" indent="-514350">
              <a:buAutoNum type="arabicPeriod"/>
            </a:pPr>
            <a:r>
              <a:rPr lang="en-US" dirty="0"/>
              <a:t>Remove Latitude and Longitude</a:t>
            </a:r>
          </a:p>
          <a:p>
            <a:pPr marL="971550" lvl="1" indent="-514350">
              <a:buAutoNum type="arabicPeriod"/>
            </a:pPr>
            <a:r>
              <a:rPr lang="en-US" dirty="0"/>
              <a:t>Add the companies website</a:t>
            </a:r>
          </a:p>
          <a:p>
            <a:pPr marL="514350" indent="-514350">
              <a:buAutoNum type="arabicPeriod"/>
            </a:pPr>
            <a:r>
              <a:rPr lang="en-US" dirty="0"/>
              <a:t>Remove double phone number on thumbnail </a:t>
            </a:r>
          </a:p>
        </p:txBody>
      </p:sp>
    </p:spTree>
    <p:extLst>
      <p:ext uri="{BB962C8B-B14F-4D97-AF65-F5344CB8AC3E}">
        <p14:creationId xmlns:p14="http://schemas.microsoft.com/office/powerpoint/2010/main" val="2514697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A34E-BD11-49DC-9A18-FD5AAB9C80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D2E8E-8464-447E-927F-2E3BE6839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63D142-6F35-4A28-8A2E-7B691D56D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07E28CB-3E6C-4380-91E9-D7C9C933CCD0}"/>
              </a:ext>
            </a:extLst>
          </p:cNvPr>
          <p:cNvSpPr/>
          <p:nvPr/>
        </p:nvSpPr>
        <p:spPr>
          <a:xfrm>
            <a:off x="0" y="2150772"/>
            <a:ext cx="12080383" cy="35848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F24F91-D904-4A2E-93F5-28F995A78134}"/>
              </a:ext>
            </a:extLst>
          </p:cNvPr>
          <p:cNvSpPr txBox="1"/>
          <p:nvPr/>
        </p:nvSpPr>
        <p:spPr>
          <a:xfrm>
            <a:off x="3026536" y="3193961"/>
            <a:ext cx="606595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Header picture takes up too much space, and does not look good.  I would like the layout to look like the yelp layout on the following page.</a:t>
            </a:r>
          </a:p>
        </p:txBody>
      </p:sp>
    </p:spTree>
    <p:extLst>
      <p:ext uri="{BB962C8B-B14F-4D97-AF65-F5344CB8AC3E}">
        <p14:creationId xmlns:p14="http://schemas.microsoft.com/office/powerpoint/2010/main" val="1174791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DA34E-BD11-49DC-9A18-FD5AAB9C80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D2E8E-8464-447E-927F-2E3BE6839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6994CC-0374-4C59-B40A-0C136CF35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3D05D80-6546-4811-8759-C553B32FE0CC}"/>
              </a:ext>
            </a:extLst>
          </p:cNvPr>
          <p:cNvSpPr/>
          <p:nvPr/>
        </p:nvSpPr>
        <p:spPr>
          <a:xfrm>
            <a:off x="0" y="1352282"/>
            <a:ext cx="12080383" cy="379926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9AAD99-FD5F-4FDF-8A26-2B0AA7BD59F9}"/>
              </a:ext>
            </a:extLst>
          </p:cNvPr>
          <p:cNvSpPr txBox="1"/>
          <p:nvPr/>
        </p:nvSpPr>
        <p:spPr>
          <a:xfrm>
            <a:off x="3007216" y="1897261"/>
            <a:ext cx="606595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header layout looks better.</a:t>
            </a:r>
          </a:p>
        </p:txBody>
      </p:sp>
    </p:spTree>
    <p:extLst>
      <p:ext uri="{BB962C8B-B14F-4D97-AF65-F5344CB8AC3E}">
        <p14:creationId xmlns:p14="http://schemas.microsoft.com/office/powerpoint/2010/main" val="3371295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7CFD39-F9F4-4C65-A4D7-383C3CDF3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4096057-7CC5-4289-9177-6B364DF869B0}"/>
              </a:ext>
            </a:extLst>
          </p:cNvPr>
          <p:cNvSpPr/>
          <p:nvPr/>
        </p:nvSpPr>
        <p:spPr>
          <a:xfrm>
            <a:off x="824247" y="2537138"/>
            <a:ext cx="1957589" cy="42500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B44ECB-C6D3-4BC5-BB2A-974E8B81605F}"/>
              </a:ext>
            </a:extLst>
          </p:cNvPr>
          <p:cNvSpPr txBox="1"/>
          <p:nvPr/>
        </p:nvSpPr>
        <p:spPr>
          <a:xfrm>
            <a:off x="4662153" y="1712890"/>
            <a:ext cx="606595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FurLyfe is missing the “About the Business” Section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98841A-7C74-447C-8FA8-2AFA030910A6}"/>
              </a:ext>
            </a:extLst>
          </p:cNvPr>
          <p:cNvCxnSpPr/>
          <p:nvPr/>
        </p:nvCxnSpPr>
        <p:spPr>
          <a:xfrm flipH="1">
            <a:off x="3000777" y="1893194"/>
            <a:ext cx="1532586" cy="8564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32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7EA451-7BCD-44AF-843F-E930F7396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E22579F-41A6-49D6-9500-B8400EA087A1}"/>
              </a:ext>
            </a:extLst>
          </p:cNvPr>
          <p:cNvSpPr/>
          <p:nvPr/>
        </p:nvSpPr>
        <p:spPr>
          <a:xfrm>
            <a:off x="772732" y="2331076"/>
            <a:ext cx="1674254" cy="42500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301B1A-65B4-43B0-91A6-6AB062E4E5AF}"/>
              </a:ext>
            </a:extLst>
          </p:cNvPr>
          <p:cNvSpPr/>
          <p:nvPr/>
        </p:nvSpPr>
        <p:spPr>
          <a:xfrm>
            <a:off x="772731" y="4604434"/>
            <a:ext cx="1841679" cy="42500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B2BF2E-F816-4CCA-9C42-2223468E02A7}"/>
              </a:ext>
            </a:extLst>
          </p:cNvPr>
          <p:cNvSpPr/>
          <p:nvPr/>
        </p:nvSpPr>
        <p:spPr>
          <a:xfrm>
            <a:off x="7789570" y="1710744"/>
            <a:ext cx="3299139" cy="42500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BE1D82-FB91-4CEE-82AE-474289459A40}"/>
              </a:ext>
            </a:extLst>
          </p:cNvPr>
          <p:cNvSpPr txBox="1"/>
          <p:nvPr/>
        </p:nvSpPr>
        <p:spPr>
          <a:xfrm>
            <a:off x="3026536" y="3193961"/>
            <a:ext cx="606595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FurLyfe is missing “Services Offered”, “Review Highlights” and Website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51ACB6-E67E-4000-AAF1-F873C3EDABB1}"/>
              </a:ext>
            </a:extLst>
          </p:cNvPr>
          <p:cNvCxnSpPr>
            <a:cxnSpLocks/>
          </p:cNvCxnSpPr>
          <p:nvPr/>
        </p:nvCxnSpPr>
        <p:spPr>
          <a:xfrm flipH="1">
            <a:off x="2766810" y="3932591"/>
            <a:ext cx="3067320" cy="9659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39A86C-449D-4918-A83A-5B74184FD37E}"/>
              </a:ext>
            </a:extLst>
          </p:cNvPr>
          <p:cNvCxnSpPr/>
          <p:nvPr/>
        </p:nvCxnSpPr>
        <p:spPr>
          <a:xfrm flipH="1" flipV="1">
            <a:off x="2766810" y="2792569"/>
            <a:ext cx="515156" cy="3090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EC47B4-AD93-4E7E-9826-6B5165224730}"/>
              </a:ext>
            </a:extLst>
          </p:cNvPr>
          <p:cNvCxnSpPr>
            <a:cxnSpLocks/>
          </p:cNvCxnSpPr>
          <p:nvPr/>
        </p:nvCxnSpPr>
        <p:spPr>
          <a:xfrm flipV="1">
            <a:off x="8585916" y="2279561"/>
            <a:ext cx="476520" cy="8199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115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5546AC-932E-4D31-8BD7-B19A4A085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110E50-03D2-4501-933E-D27351BE45F4}"/>
              </a:ext>
            </a:extLst>
          </p:cNvPr>
          <p:cNvCxnSpPr/>
          <p:nvPr/>
        </p:nvCxnSpPr>
        <p:spPr>
          <a:xfrm>
            <a:off x="7997781" y="3219718"/>
            <a:ext cx="30651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704EC8B-8B85-4CBC-A117-E39309DA61D6}"/>
              </a:ext>
            </a:extLst>
          </p:cNvPr>
          <p:cNvSpPr/>
          <p:nvPr/>
        </p:nvSpPr>
        <p:spPr>
          <a:xfrm>
            <a:off x="7997781" y="6078828"/>
            <a:ext cx="682580" cy="2575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4CDA31-28BA-4B27-9EE2-3AC84FE46EC7}"/>
              </a:ext>
            </a:extLst>
          </p:cNvPr>
          <p:cNvSpPr txBox="1"/>
          <p:nvPr/>
        </p:nvSpPr>
        <p:spPr>
          <a:xfrm>
            <a:off x="1268569" y="1765237"/>
            <a:ext cx="606595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Remove Lat/Long, change spelling of “Fri”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DFC89C7-59D6-4999-B06E-A13010F45B94}"/>
              </a:ext>
            </a:extLst>
          </p:cNvPr>
          <p:cNvCxnSpPr>
            <a:cxnSpLocks/>
          </p:cNvCxnSpPr>
          <p:nvPr/>
        </p:nvCxnSpPr>
        <p:spPr>
          <a:xfrm>
            <a:off x="3812146" y="2292439"/>
            <a:ext cx="4018209" cy="37863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43F971B-9585-4051-A121-2D9A27E1AFA5}"/>
              </a:ext>
            </a:extLst>
          </p:cNvPr>
          <p:cNvCxnSpPr>
            <a:cxnSpLocks/>
          </p:cNvCxnSpPr>
          <p:nvPr/>
        </p:nvCxnSpPr>
        <p:spPr>
          <a:xfrm>
            <a:off x="4376669" y="2176424"/>
            <a:ext cx="3363534" cy="10432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96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2599B7-A3E3-44FB-9BF1-67C4A06AD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110E50-03D2-4501-933E-D27351BE45F4}"/>
              </a:ext>
            </a:extLst>
          </p:cNvPr>
          <p:cNvCxnSpPr>
            <a:cxnSpLocks/>
          </p:cNvCxnSpPr>
          <p:nvPr/>
        </p:nvCxnSpPr>
        <p:spPr>
          <a:xfrm>
            <a:off x="1081825" y="6336405"/>
            <a:ext cx="785612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12BD51-CF50-4318-BC6C-1E21D314A2F0}"/>
              </a:ext>
            </a:extLst>
          </p:cNvPr>
          <p:cNvSpPr txBox="1"/>
          <p:nvPr/>
        </p:nvSpPr>
        <p:spPr>
          <a:xfrm>
            <a:off x="3026536" y="3193961"/>
            <a:ext cx="606595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Remove duplicate phone number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2840AD-6880-4ABB-85F6-3CE63C15589B}"/>
              </a:ext>
            </a:extLst>
          </p:cNvPr>
          <p:cNvCxnSpPr/>
          <p:nvPr/>
        </p:nvCxnSpPr>
        <p:spPr>
          <a:xfrm flipH="1">
            <a:off x="1674254" y="3683358"/>
            <a:ext cx="4262907" cy="25242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745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EAC87-75F2-49B1-93CF-9353B488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2) Activities Page Glitch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BBD54-80CF-4411-96D4-DAAC147C4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I click the load more button….it offsets the map to the middle of the Pacific Ocean</a:t>
            </a:r>
          </a:p>
        </p:txBody>
      </p:sp>
    </p:spTree>
    <p:extLst>
      <p:ext uri="{BB962C8B-B14F-4D97-AF65-F5344CB8AC3E}">
        <p14:creationId xmlns:p14="http://schemas.microsoft.com/office/powerpoint/2010/main" val="2810356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294</Words>
  <Application>Microsoft Office PowerPoint</Application>
  <PresentationFormat>Widescreen</PresentationFormat>
  <Paragraphs>25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1) Page Layout Items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2) Activities Page Glitch </vt:lpstr>
      <vt:lpstr>PowerPoint Presentation</vt:lpstr>
      <vt:lpstr>PowerPoint Presentation</vt:lpstr>
      <vt:lpstr>3) “Load More” Navigation Issue</vt:lpstr>
      <vt:lpstr>PowerPoint Presentation</vt:lpstr>
      <vt:lpstr>PowerPoint Presentation</vt:lpstr>
      <vt:lpstr>4) Offset/Zoom Out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Stolle</dc:creator>
  <cp:lastModifiedBy>Christopher Stolle</cp:lastModifiedBy>
  <cp:revision>5</cp:revision>
  <dcterms:created xsi:type="dcterms:W3CDTF">2022-02-02T01:33:24Z</dcterms:created>
  <dcterms:modified xsi:type="dcterms:W3CDTF">2022-02-02T02:40:12Z</dcterms:modified>
</cp:coreProperties>
</file>